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9" r:id="rId2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586" y="2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00050" y="1828800"/>
            <a:ext cx="5888736" cy="24384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00050" y="4304715"/>
            <a:ext cx="5891022" cy="23368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11/15/2011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1219202"/>
            <a:ext cx="1543050" cy="6949017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1219202"/>
            <a:ext cx="4514850" cy="6949017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7764" y="1755648"/>
            <a:ext cx="5829300" cy="1816608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7764" y="3606219"/>
            <a:ext cx="5829300" cy="2012949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938784"/>
            <a:ext cx="6172200" cy="1524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560113"/>
            <a:ext cx="3028950" cy="591312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560113"/>
            <a:ext cx="3028950" cy="591312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938784"/>
            <a:ext cx="6172200" cy="1524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473664"/>
            <a:ext cx="3030141" cy="879136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3483769" y="2479677"/>
            <a:ext cx="3031331" cy="873124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42900" y="3352800"/>
            <a:ext cx="3030141" cy="5127627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3352800"/>
            <a:ext cx="3031331" cy="5127627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938784"/>
            <a:ext cx="6229350" cy="1524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685803"/>
            <a:ext cx="2057400" cy="154940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14350" y="2235200"/>
            <a:ext cx="2057400" cy="6096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681287" y="2235200"/>
            <a:ext cx="3833813" cy="6096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2374315" y="1477436"/>
            <a:ext cx="3943350" cy="54864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6003101" y="7146359"/>
            <a:ext cx="116586" cy="207264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69329"/>
            <a:ext cx="1659636" cy="211016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3771713"/>
            <a:ext cx="1657350" cy="290576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057900" y="8475134"/>
            <a:ext cx="457200" cy="486833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2614345" y="1599356"/>
            <a:ext cx="3463290" cy="524256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7144" y="7755467"/>
            <a:ext cx="6872288" cy="138853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3286125" y="8293101"/>
            <a:ext cx="3571875" cy="8509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7144" y="-9525"/>
            <a:ext cx="6872288" cy="138853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3286125" y="-9525"/>
            <a:ext cx="3571875" cy="8509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342900" y="938784"/>
            <a:ext cx="6172200" cy="1524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342900" y="2580640"/>
            <a:ext cx="6172200" cy="5852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11/15/2011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000250" y="8475134"/>
            <a:ext cx="2514600" cy="486833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5943600" y="8475134"/>
            <a:ext cx="571500" cy="486833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-14263" y="269877"/>
            <a:ext cx="6885411" cy="865632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310813"/>
            <a:ext cx="6400800" cy="8556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</a:rPr>
              <a:t> </a:t>
            </a:r>
            <a:r>
              <a:rPr lang="en-US" sz="2800" dirty="0" smtClean="0">
                <a:solidFill>
                  <a:srgbClr val="C00000"/>
                </a:solidFill>
              </a:rPr>
              <a:t>   </a:t>
            </a:r>
            <a:r>
              <a:rPr lang="en-US" sz="2800" dirty="0" smtClean="0">
                <a:solidFill>
                  <a:srgbClr val="C00000"/>
                </a:solidFill>
              </a:rPr>
              <a:t>How </a:t>
            </a:r>
            <a:r>
              <a:rPr lang="en-US" sz="2800" dirty="0" smtClean="0">
                <a:solidFill>
                  <a:srgbClr val="C00000"/>
                </a:solidFill>
              </a:rPr>
              <a:t>To login to FTH2.0 site</a:t>
            </a:r>
          </a:p>
          <a:p>
            <a:endParaRPr lang="en-US" dirty="0" smtClean="0"/>
          </a:p>
          <a:p>
            <a:pPr marL="342900" indent="-342900"/>
            <a:r>
              <a:rPr lang="en-US" b="1" dirty="0" smtClean="0"/>
              <a:t>1.    </a:t>
            </a:r>
            <a:r>
              <a:rPr lang="en-US" b="1" u="sng" dirty="0" smtClean="0"/>
              <a:t>Login for the first time: </a:t>
            </a:r>
            <a:r>
              <a:rPr lang="en-US" dirty="0" smtClean="0"/>
              <a:t>  click ‘Member Login</a:t>
            </a:r>
            <a:r>
              <a:rPr lang="en-US" dirty="0" smtClean="0"/>
              <a:t>’  </a:t>
            </a:r>
            <a:r>
              <a:rPr lang="en-US" dirty="0" smtClean="0"/>
              <a:t>      </a:t>
            </a:r>
            <a:r>
              <a:rPr lang="en-US" dirty="0" smtClean="0"/>
              <a:t>;  </a:t>
            </a:r>
            <a:r>
              <a:rPr lang="en-US" dirty="0" smtClean="0"/>
              <a:t>type in your first[space]last name </a:t>
            </a:r>
            <a:r>
              <a:rPr lang="en-US" dirty="0" smtClean="0"/>
              <a:t> </a:t>
            </a:r>
            <a:r>
              <a:rPr lang="en-US" dirty="0" smtClean="0"/>
              <a:t>       </a:t>
            </a:r>
            <a:r>
              <a:rPr lang="en-US" dirty="0" smtClean="0"/>
              <a:t>; </a:t>
            </a:r>
            <a:r>
              <a:rPr lang="en-US" dirty="0" smtClean="0"/>
              <a:t>your name should reappear in a floating box (click it); click </a:t>
            </a:r>
            <a:r>
              <a:rPr lang="en-US" dirty="0" smtClean="0"/>
              <a:t>the ‘Authenticate/Login</a:t>
            </a:r>
            <a:r>
              <a:rPr lang="en-US" dirty="0" smtClean="0"/>
              <a:t>’ button </a:t>
            </a:r>
            <a:r>
              <a:rPr lang="en-US" dirty="0" smtClean="0"/>
              <a:t> </a:t>
            </a:r>
            <a:r>
              <a:rPr lang="en-US" dirty="0" smtClean="0"/>
              <a:t>        </a:t>
            </a:r>
            <a:r>
              <a:rPr lang="en-US" dirty="0" smtClean="0"/>
              <a:t>; </a:t>
            </a:r>
            <a:r>
              <a:rPr lang="en-US" dirty="0" smtClean="0"/>
              <a:t>close out of everything </a:t>
            </a:r>
            <a:r>
              <a:rPr lang="en-US" dirty="0" smtClean="0"/>
              <a:t> </a:t>
            </a:r>
            <a:r>
              <a:rPr lang="en-US" dirty="0" smtClean="0"/>
              <a:t>      </a:t>
            </a:r>
            <a:r>
              <a:rPr lang="en-US" dirty="0" smtClean="0">
                <a:solidFill>
                  <a:schemeClr val="bg1"/>
                </a:solidFill>
              </a:rPr>
              <a:t>boy </a:t>
            </a:r>
            <a:r>
              <a:rPr lang="en-US" dirty="0" smtClean="0"/>
              <a:t> </a:t>
            </a:r>
            <a:r>
              <a:rPr lang="en-US" dirty="0" smtClean="0"/>
              <a:t>(including </a:t>
            </a:r>
            <a:r>
              <a:rPr lang="en-US" dirty="0" smtClean="0"/>
              <a:t>your web browser page);  check your email and click the link (and a ‘password’ box will appear); type in your preferred password </a:t>
            </a:r>
            <a:r>
              <a:rPr lang="en-US" dirty="0" smtClean="0"/>
              <a:t>(twice) and click ‘save’ (you </a:t>
            </a:r>
            <a:r>
              <a:rPr lang="en-US" dirty="0" smtClean="0"/>
              <a:t>are now logged in ‘as a member’).  </a:t>
            </a:r>
          </a:p>
          <a:p>
            <a:pPr marL="342900" indent="-342900"/>
            <a:endParaRPr lang="en-US" dirty="0" smtClean="0"/>
          </a:p>
          <a:p>
            <a:pPr marL="342900" indent="-342900"/>
            <a:endParaRPr lang="en-US" dirty="0" smtClean="0"/>
          </a:p>
          <a:p>
            <a:pPr marL="342900" indent="-342900">
              <a:buAutoNum type="arabicPeriod"/>
            </a:pPr>
            <a:endParaRPr lang="en-US" dirty="0" smtClean="0"/>
          </a:p>
          <a:p>
            <a:pPr marL="342900" indent="-342900">
              <a:buAutoNum type="arabicPeriod"/>
            </a:pPr>
            <a:endParaRPr lang="en-US" dirty="0" smtClean="0"/>
          </a:p>
          <a:p>
            <a:pPr marL="342900" indent="-342900">
              <a:buAutoNum type="arabicPeriod"/>
            </a:pPr>
            <a:endParaRPr lang="en-US" dirty="0" smtClean="0"/>
          </a:p>
          <a:p>
            <a:pPr marL="342900" indent="-342900">
              <a:buAutoNum type="arabicPeriod"/>
            </a:pPr>
            <a:endParaRPr lang="en-US" dirty="0" smtClean="0"/>
          </a:p>
          <a:p>
            <a:pPr marL="342900" indent="-342900">
              <a:buAutoNum type="arabicPeriod"/>
            </a:pPr>
            <a:endParaRPr lang="en-US" dirty="0" smtClean="0"/>
          </a:p>
          <a:p>
            <a:pPr marL="342900" indent="-342900">
              <a:buAutoNum type="arabicPeriod"/>
            </a:pPr>
            <a:endParaRPr lang="en-US" dirty="0" smtClean="0"/>
          </a:p>
          <a:p>
            <a:pPr marL="342900" indent="-342900">
              <a:buAutoNum type="arabicPeriod"/>
            </a:pPr>
            <a:endParaRPr lang="en-US" dirty="0" smtClean="0"/>
          </a:p>
          <a:p>
            <a:pPr marL="342900" indent="-342900">
              <a:buAutoNum type="arabicPeriod"/>
            </a:pPr>
            <a:endParaRPr lang="en-US" dirty="0" smtClean="0"/>
          </a:p>
          <a:p>
            <a:pPr marL="342900" indent="-342900">
              <a:buAutoNum type="arabicPeriod"/>
            </a:pPr>
            <a:endParaRPr lang="en-US" dirty="0" smtClean="0"/>
          </a:p>
          <a:p>
            <a:pPr marL="342900" indent="-342900">
              <a:buAutoNum type="arabicPeriod"/>
            </a:pPr>
            <a:endParaRPr lang="en-US" dirty="0" smtClean="0"/>
          </a:p>
          <a:p>
            <a:pPr marL="342900" indent="-342900">
              <a:buAutoNum type="arabicPeriod"/>
            </a:pPr>
            <a:endParaRPr lang="en-US" dirty="0" smtClean="0"/>
          </a:p>
          <a:p>
            <a:pPr marL="342900" indent="-342900"/>
            <a:r>
              <a:rPr lang="en-US" b="1" dirty="0" smtClean="0"/>
              <a:t>2.   </a:t>
            </a:r>
            <a:r>
              <a:rPr lang="en-US" b="1" u="sng" dirty="0" smtClean="0"/>
              <a:t>Login (when you know your password): </a:t>
            </a:r>
            <a:r>
              <a:rPr lang="en-US" dirty="0" smtClean="0"/>
              <a:t>  click ‘Member Login’ (A);  type in your first[space]last name (B); your name should reappear in a floating box (click it); click ‘Authenticate/Login’ button (D) – and you will be logged in.</a:t>
            </a:r>
          </a:p>
          <a:p>
            <a:pPr marL="342900" indent="-342900">
              <a:buAutoNum type="arabicPeriod" startAt="3"/>
            </a:pPr>
            <a:r>
              <a:rPr lang="en-US" b="1" u="sng" dirty="0" smtClean="0"/>
              <a:t>If </a:t>
            </a:r>
            <a:r>
              <a:rPr lang="en-US" b="1" u="sng" dirty="0" smtClean="0"/>
              <a:t>you forgot your password: </a:t>
            </a:r>
            <a:r>
              <a:rPr lang="en-US" dirty="0" smtClean="0"/>
              <a:t>  Go through step #1 (above</a:t>
            </a:r>
            <a:r>
              <a:rPr lang="en-US" dirty="0" smtClean="0"/>
              <a:t>).</a:t>
            </a:r>
          </a:p>
          <a:p>
            <a:pPr marL="342900" indent="-342900">
              <a:buFontTx/>
              <a:buAutoNum type="arabicPeriod" startAt="3"/>
            </a:pPr>
            <a:r>
              <a:rPr lang="en-US" b="1" u="sng" dirty="0" smtClean="0"/>
              <a:t>Still having issues? Email </a:t>
            </a:r>
            <a:r>
              <a:rPr lang="en-US" b="1" u="sng" dirty="0" smtClean="0"/>
              <a:t>the Webmaster</a:t>
            </a:r>
            <a:r>
              <a:rPr lang="en-US" b="1" u="sng" dirty="0" smtClean="0"/>
              <a:t>: </a:t>
            </a:r>
            <a:r>
              <a:rPr lang="en-US" dirty="0" smtClean="0"/>
              <a:t> </a:t>
            </a:r>
          </a:p>
          <a:p>
            <a:pPr marL="342900" indent="-342900"/>
            <a:r>
              <a:rPr lang="en-US" dirty="0" smtClean="0"/>
              <a:t>			 admin-1594835@toastmastersclubs.org</a:t>
            </a:r>
            <a:endParaRPr lang="en-US" dirty="0"/>
          </a:p>
        </p:txBody>
      </p:sp>
      <p:grpSp>
        <p:nvGrpSpPr>
          <p:cNvPr id="3" name="Group 9"/>
          <p:cNvGrpSpPr/>
          <p:nvPr/>
        </p:nvGrpSpPr>
        <p:grpSpPr>
          <a:xfrm>
            <a:off x="304800" y="3276600"/>
            <a:ext cx="6348745" cy="3352800"/>
            <a:chOff x="228600" y="2743200"/>
            <a:chExt cx="6348745" cy="3654424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28600" y="2743200"/>
              <a:ext cx="6348745" cy="3654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Heptagon 4"/>
            <p:cNvSpPr/>
            <p:nvPr/>
          </p:nvSpPr>
          <p:spPr>
            <a:xfrm>
              <a:off x="6019800" y="5867400"/>
              <a:ext cx="304800" cy="304800"/>
            </a:xfrm>
            <a:prstGeom prst="heptagon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E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6" name="Heptagon 5"/>
            <p:cNvSpPr/>
            <p:nvPr/>
          </p:nvSpPr>
          <p:spPr>
            <a:xfrm>
              <a:off x="3581400" y="5867400"/>
              <a:ext cx="304800" cy="304800"/>
            </a:xfrm>
            <a:prstGeom prst="heptagon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D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7" name="Heptagon 6"/>
            <p:cNvSpPr/>
            <p:nvPr/>
          </p:nvSpPr>
          <p:spPr>
            <a:xfrm>
              <a:off x="2590800" y="5257800"/>
              <a:ext cx="304800" cy="304800"/>
            </a:xfrm>
            <a:prstGeom prst="heptagon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C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8" name="Heptagon 7"/>
            <p:cNvSpPr/>
            <p:nvPr/>
          </p:nvSpPr>
          <p:spPr>
            <a:xfrm>
              <a:off x="2590800" y="4724400"/>
              <a:ext cx="304800" cy="304800"/>
            </a:xfrm>
            <a:prstGeom prst="heptagon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B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9" name="Heptagon 8"/>
            <p:cNvSpPr/>
            <p:nvPr/>
          </p:nvSpPr>
          <p:spPr>
            <a:xfrm>
              <a:off x="304800" y="4648200"/>
              <a:ext cx="304800" cy="304800"/>
            </a:xfrm>
            <a:prstGeom prst="heptagon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A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10" name="Heptagon 9"/>
          <p:cNvSpPr/>
          <p:nvPr/>
        </p:nvSpPr>
        <p:spPr>
          <a:xfrm>
            <a:off x="5486400" y="1066800"/>
            <a:ext cx="304800" cy="279643"/>
          </a:xfrm>
          <a:prstGeom prst="heptag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A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1" name="Heptagon 10"/>
          <p:cNvSpPr/>
          <p:nvPr/>
        </p:nvSpPr>
        <p:spPr>
          <a:xfrm>
            <a:off x="3581400" y="1320557"/>
            <a:ext cx="304800" cy="279643"/>
          </a:xfrm>
          <a:prstGeom prst="heptag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B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9" name="Heptagon 18"/>
          <p:cNvSpPr/>
          <p:nvPr/>
        </p:nvSpPr>
        <p:spPr>
          <a:xfrm>
            <a:off x="3581400" y="1853957"/>
            <a:ext cx="304800" cy="279643"/>
          </a:xfrm>
          <a:prstGeom prst="heptag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D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0" name="Heptagon 19"/>
          <p:cNvSpPr/>
          <p:nvPr/>
        </p:nvSpPr>
        <p:spPr>
          <a:xfrm>
            <a:off x="762000" y="2133600"/>
            <a:ext cx="304800" cy="279643"/>
          </a:xfrm>
          <a:prstGeom prst="heptag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E</a:t>
            </a:r>
            <a:endParaRPr 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37</TotalTime>
  <Words>184</Words>
  <Application>Microsoft Office PowerPoint</Application>
  <PresentationFormat>On-screen Show (4:3)</PresentationFormat>
  <Paragraphs>29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Flow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JBridge3</cp:lastModifiedBy>
  <cp:revision>7</cp:revision>
  <dcterms:created xsi:type="dcterms:W3CDTF">2006-08-16T00:00:00Z</dcterms:created>
  <dcterms:modified xsi:type="dcterms:W3CDTF">2011-11-16T05:05:49Z</dcterms:modified>
</cp:coreProperties>
</file>